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s-MX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MX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9F6D04F-2CC5-4917-8474-E7D2CA961152}" type="datetime">
              <a:rPr lang="es-E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28/02/2019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7E4DE28-3C3F-4AF3-8687-8E0EBF0C9066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2"/>
          <p:cNvSpPr/>
          <p:nvPr/>
        </p:nvSpPr>
        <p:spPr>
          <a:xfrm>
            <a:off x="614446" y="2414519"/>
            <a:ext cx="1873440" cy="2540341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228600" indent="-22824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es-ES" sz="120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Información de contacto de </a:t>
            </a:r>
            <a:r>
              <a:rPr lang="es-ES" sz="120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egresados de la base de datos del SISCREP.</a:t>
            </a:r>
          </a:p>
          <a:p>
            <a:pPr marL="228600" indent="-22824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Información de contacto de egresados de la base de datos del Centro de Cómputo Administrativo.</a:t>
            </a:r>
            <a:endParaRPr lang="es-ES" sz="120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960046" y="2076519"/>
            <a:ext cx="1182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ENTRADAS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2988278" y="1141824"/>
            <a:ext cx="5596850" cy="504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Papel, impresora, scanner, computadora con acceso a internet, teléfono,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oficina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263649" y="860843"/>
            <a:ext cx="1162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RECURSOS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6" name="CustomShape 6"/>
          <p:cNvSpPr/>
          <p:nvPr/>
        </p:nvSpPr>
        <p:spPr>
          <a:xfrm rot="21574800">
            <a:off x="2892689" y="2209088"/>
            <a:ext cx="5904360" cy="2854668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>
              <a:lnSpc>
                <a:spcPct val="107000"/>
              </a:lnSpc>
            </a:pPr>
            <a:endParaRPr lang="es-ES" sz="11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3721664" y="5688008"/>
            <a:ext cx="4390560" cy="909344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Contactar a 600 egresados de las últimas cinco generaciones de nivel licenciatura.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 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5442120" y="5368576"/>
            <a:ext cx="12538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INDICADOR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9468112" y="2554766"/>
            <a:ext cx="2259360" cy="2163312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Base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datos con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respuestas de encuestas aplicadas </a:t>
            </a: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para el seguimiento de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egresados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Base de datos con respuestas de encuestas aplicadas a empleadores.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10124752" y="2232179"/>
            <a:ext cx="9460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SALIDAS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226037" y="5447270"/>
            <a:ext cx="3054960" cy="11561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PELIGRO</a:t>
            </a:r>
            <a:endParaRPr lang="es-ES" sz="1200" b="1" strike="noStrike" spc="-1" dirty="0">
              <a:latin typeface="Arial Narrow" panose="020B0606020202030204" pitchFamily="34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Cambio de datos de contacto del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egresado.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Cambio de datos de contacto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los empleadores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 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8544272" y="5301208"/>
            <a:ext cx="3405399" cy="146639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1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RIESGO</a:t>
            </a:r>
            <a:endParaRPr lang="es-ES" sz="1100" b="1" strike="noStrike" spc="-1" dirty="0">
              <a:latin typeface="Arial Narrow" panose="020B0606020202030204" pitchFamily="34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1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Falta de información de los conocimientos, competencias y habilidades que debe tener el egresado, al momento de incorporarse al sector productivo.</a:t>
            </a:r>
            <a:endParaRPr lang="es-ES" sz="1100" b="0" strike="noStrike" spc="-1" dirty="0">
              <a:latin typeface="Arial Narrow" panose="020B0606020202030204" pitchFamily="34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1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Falta de información s</a:t>
            </a:r>
            <a:r>
              <a:rPr lang="es-ES" sz="11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obre  la opinión de los empleadores sobre el desempeño de los egresados. </a:t>
            </a:r>
            <a:endParaRPr lang="es-ES" sz="11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3664672" y="1712065"/>
            <a:ext cx="113984" cy="459216"/>
          </a:xfrm>
          <a:prstGeom prst="up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5" name="CustomShape 15"/>
          <p:cNvSpPr/>
          <p:nvPr/>
        </p:nvSpPr>
        <p:spPr>
          <a:xfrm>
            <a:off x="4685760" y="5068440"/>
            <a:ext cx="138240" cy="587160"/>
          </a:xfrm>
          <a:prstGeom prst="up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6" name="CustomShape 16"/>
          <p:cNvSpPr/>
          <p:nvPr/>
        </p:nvSpPr>
        <p:spPr>
          <a:xfrm>
            <a:off x="8807433" y="4184603"/>
            <a:ext cx="675720" cy="161280"/>
          </a:xfrm>
          <a:prstGeom prst="left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7" name="CustomShape 17"/>
          <p:cNvSpPr/>
          <p:nvPr/>
        </p:nvSpPr>
        <p:spPr>
          <a:xfrm rot="38400">
            <a:off x="2472480" y="3893760"/>
            <a:ext cx="433080" cy="14436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04678" y="2474641"/>
            <a:ext cx="5364944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genera listado de correos electrónicos de residentes del año anterior.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contacta al Egresado por vía correo electrónico, redes sociales y/o durante los trámites relacionados con su egreso, para aplicar la encuesta de egresados.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contacta por vía correo electrónico a los empleadores para aplicar la encuesta de satisfacción.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responden las encuestas por los egresados/empleadores.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realiza captura de las respuestas de las encuestas aplicadas.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genera una base de datos con información de los egresados y otra base de datos con la información brindada por los empleadores y se entrega a los departamentos académicos.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CustomShape 5"/>
          <p:cNvSpPr/>
          <p:nvPr/>
        </p:nvSpPr>
        <p:spPr>
          <a:xfrm>
            <a:off x="5335724" y="1911417"/>
            <a:ext cx="1162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PROCESO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6" name="CustomShape 1"/>
          <p:cNvSpPr/>
          <p:nvPr/>
        </p:nvSpPr>
        <p:spPr>
          <a:xfrm>
            <a:off x="335360" y="116632"/>
            <a:ext cx="4752528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DEPTO. GESTIÓN TECNOLÓGICA Y VINCULACIÓN</a:t>
            </a:r>
          </a:p>
          <a:p>
            <a:pPr>
              <a:lnSpc>
                <a:spcPct val="100000"/>
              </a:lnSpc>
            </a:pP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PROCEDIMIENTO SEGUIMIENTO DE EGRESADOS</a:t>
            </a:r>
            <a:endParaRPr lang="es-ES" b="1" spc="-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120336" y="293177"/>
            <a:ext cx="2198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Fecha de elaboración: 13 / febrero / 2019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9136537" y="539398"/>
            <a:ext cx="28023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 smtClean="0">
                <a:latin typeface="Arial Narrow" panose="020B0606020202030204" pitchFamily="34" charset="0"/>
              </a:rPr>
              <a:t>     </a:t>
            </a:r>
            <a:r>
              <a:rPr lang="es-MX" sz="1000" b="1" dirty="0" err="1">
                <a:latin typeface="Arial Narrow" panose="020B0606020202030204" pitchFamily="34" charset="0"/>
              </a:rPr>
              <a:t>M.A</a:t>
            </a:r>
            <a:r>
              <a:rPr lang="es-MX" sz="1000" b="1" dirty="0">
                <a:latin typeface="Arial Narrow" panose="020B0606020202030204" pitchFamily="34" charset="0"/>
              </a:rPr>
              <a:t>. Claudia Leticia Arias Guzmán</a:t>
            </a:r>
            <a:endParaRPr lang="es-MX" sz="1000" b="1" dirty="0" smtClean="0">
              <a:latin typeface="Arial Narrow" panose="020B0606020202030204" pitchFamily="34" charset="0"/>
            </a:endParaRPr>
          </a:p>
          <a:p>
            <a:r>
              <a:rPr lang="es-MX" sz="1000" b="1" dirty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    Jefa </a:t>
            </a:r>
            <a:r>
              <a:rPr lang="es-MX" sz="1000" b="1" dirty="0">
                <a:latin typeface="Arial Narrow" panose="020B0606020202030204" pitchFamily="34" charset="0"/>
              </a:rPr>
              <a:t>de </a:t>
            </a:r>
            <a:r>
              <a:rPr lang="es-MX" sz="1000" b="1" dirty="0" smtClean="0">
                <a:latin typeface="Arial Narrow" panose="020B0606020202030204" pitchFamily="34" charset="0"/>
              </a:rPr>
              <a:t>depto. Gestión Tecnológica y Vinculación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3217</TotalTime>
  <Words>290</Words>
  <Application>Microsoft Office PowerPoint</Application>
  <PresentationFormat>Panorámica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SERGIO TADEO LEYVA FIMBRES</cp:lastModifiedBy>
  <cp:revision>42</cp:revision>
  <dcterms:created xsi:type="dcterms:W3CDTF">2017-10-05T18:52:50Z</dcterms:created>
  <dcterms:modified xsi:type="dcterms:W3CDTF">2019-02-28T21:34:55Z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Personalizado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</vt:i4>
  </property>
</Properties>
</file>